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9" r:id="rId2"/>
    <p:sldId id="293" r:id="rId3"/>
    <p:sldId id="294" r:id="rId4"/>
    <p:sldId id="295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tif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78E83A-FBCB-9D4F-BF04-8D80405A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26" y="5447995"/>
            <a:ext cx="4953000" cy="82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BF8696-24BF-EF4B-B743-8B066ED11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6" y="1130300"/>
            <a:ext cx="7848600" cy="4597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12FE8-498A-DF4D-BC97-FA025B979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179" y="2078198"/>
            <a:ext cx="69723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D6FCD-07F5-824D-BB72-F5FE32D4B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254" y="2565400"/>
            <a:ext cx="28194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29E030-1964-0D4D-AC3C-43C76701F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329" y="3579340"/>
            <a:ext cx="28321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191CC-F53F-9B44-9AA6-4D59E159A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8560" y="5498795"/>
            <a:ext cx="10287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7E53A6-7DF7-CA43-9752-D154BB487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4035" y="5502265"/>
            <a:ext cx="10287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33533-FFA1-A34A-AAAD-57C1D8566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4738" y="5498795"/>
            <a:ext cx="104140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E785A4-8559-A24B-9E34-F64C70D0A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2675" y="692291"/>
            <a:ext cx="130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149F3A-0DF5-AC4F-AF91-18F3E1E8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7" y="1095951"/>
            <a:ext cx="7848600" cy="5422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B0704-3B8F-EF4B-BBE1-1BD23FB0B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59" y="1573514"/>
            <a:ext cx="27686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0131C-1475-B249-B5F9-5CA73490D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59" y="3197051"/>
            <a:ext cx="56007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EFCFBC-9FA5-2142-9A22-B86963F1E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439" y="4014543"/>
            <a:ext cx="12573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8D648-DEC1-5444-B36F-218F6A19F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38" y="5655251"/>
            <a:ext cx="13970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57056-F3BC-0C4D-B536-3D2A2955D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009" y="709914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2F84C-0BF0-6344-ADFF-ABCC61CA8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9" y="1168840"/>
            <a:ext cx="95377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0018FD-A3C0-8D4F-8B96-684B25060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17" y="1710202"/>
            <a:ext cx="2478479" cy="1851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78EEFA-FE34-504D-ABF3-1C0496128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432" y="1168840"/>
            <a:ext cx="18288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B07CD-1AEB-8E44-BCDF-0CB50B15F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749" y="668018"/>
            <a:ext cx="13081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5A61A-DCF9-1942-9701-1628B2AE4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01" y="4062170"/>
            <a:ext cx="8229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6DDD5F-F77A-3845-BFBD-2D773ED42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033" y="4576337"/>
            <a:ext cx="14097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EF8EED-D3EA-6749-A844-CE620B079C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183" y="5550340"/>
            <a:ext cx="1409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060618B-FB96-B849-8329-8A3586655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91" y="3704175"/>
            <a:ext cx="42926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7E21F4-654F-3946-87B0-01EAB1BBB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09" y="1142931"/>
            <a:ext cx="78486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34755" y="4271551"/>
            <a:ext cx="10587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B703A-8E54-544E-82A9-4632CB5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560" y="1931922"/>
            <a:ext cx="3441700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86A1C5-8804-C641-896C-F61FDD157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996" y="1956334"/>
            <a:ext cx="26162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ABA074-A05E-1442-B116-EEA45B48D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135" y="3679763"/>
            <a:ext cx="26162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928299-E4CE-8541-A51A-E06BF4C08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260" y="4564313"/>
            <a:ext cx="1663700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40172-B4A6-7343-9E11-47462B03A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0209" y="5547290"/>
            <a:ext cx="23876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E51F7A-D8CE-1A42-A0F1-1C25687C80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5961" y="654673"/>
            <a:ext cx="132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8017</TotalTime>
  <Words>32</Words>
  <Application>Microsoft Office PowerPoint</Application>
  <PresentationFormat>A4 Paper (210x297 mm)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home</cp:lastModifiedBy>
  <cp:revision>159</cp:revision>
  <dcterms:created xsi:type="dcterms:W3CDTF">2019-10-15T10:24:11Z</dcterms:created>
  <dcterms:modified xsi:type="dcterms:W3CDTF">2021-01-15T13:09:56Z</dcterms:modified>
</cp:coreProperties>
</file>